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LS1-1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Construct an explanation based on evidence for how the structure of DNA determines the structure of proteins which carry out the essential functions of life through systems of specialized cells.</a:t>
            </a:r>
            <a:endParaRPr/>
          </a:p>
        </p:txBody>
      </p:sp>
      <p:sp>
        <p:nvSpPr>
          <p:cNvPr id="38" name="Google Shape;38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6" name="Google Shape;46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58" name="Google Shape;58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69" name="Google Shape;69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80" name="Google Shape;80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mbria"/>
              <a:buNone/>
              <a:defRPr b="1" sz="4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i="0" sz="28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4294967295" type="subTitle"/>
          </p:nvPr>
        </p:nvSpPr>
        <p:spPr>
          <a:xfrm>
            <a:off x="696995" y="1840108"/>
            <a:ext cx="692875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1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HMH Science Dimensions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Unit 6: The Structure and Function of DNA</a:t>
            </a:r>
            <a:endParaRPr/>
          </a:p>
          <a:p>
            <a:pPr indent="0" lvl="0" marL="230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The Structure and Function of DNA</a:t>
            </a: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311100" y="5764192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None/>
            </a:pPr>
            <a:r>
              <a:rPr b="0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DNA is an essential molecule for all living things.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</a:pPr>
            <a:br>
              <a:rPr b="0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0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6</a:t>
            </a:r>
            <a:endParaRPr/>
          </a:p>
        </p:txBody>
      </p:sp>
      <p:pic>
        <p:nvPicPr>
          <p:cNvPr id="53" name="Google Shape;53;p9" title="6.0.P-DNA Molecule GIF"/>
          <p:cNvPicPr preferRelativeResize="0"/>
          <p:nvPr/>
        </p:nvPicPr>
        <p:blipFill rotWithShape="1">
          <a:blip r:embed="rId4">
            <a:alphaModFix/>
          </a:blip>
          <a:srcRect b="0" l="3179" r="3857" t="0"/>
          <a:stretch/>
        </p:blipFill>
        <p:spPr>
          <a:xfrm>
            <a:off x="902750" y="1299325"/>
            <a:ext cx="7046275" cy="42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Driving Questions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528084" y="1313036"/>
            <a:ext cx="8087832" cy="423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you move through the unit, gather evidence to help you answer the following questions: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did scientists determine the structure of DNA?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does the information in DNA get transferred into observable traits?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is the flow of information from DNA regulated?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63" name="Google Shape;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Project</a:t>
            </a:r>
            <a:endParaRPr/>
          </a:p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466649" y="2444420"/>
            <a:ext cx="808783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Case Study: Malformed Frogs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you explain how genes and proteins are related </a:t>
            </a:r>
            <a:b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the trend of malformations in frogs?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65" y="5574925"/>
            <a:ext cx="31242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Review</a:t>
            </a:r>
            <a:endParaRPr/>
          </a:p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95765" y="1074369"/>
            <a:ext cx="8087832" cy="509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Synthesize the Unit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concept map, other graphic organizer, or outline using the Study Guides you made for each lesson in this unit. Be sure to use evidence to support your claims.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synthesizing individual information, remember to follow these general steps: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central idea of each piece of information.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Think about the relationships among the central ideas.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Combine the ideas to come up with a new understanding.</a:t>
            </a:r>
            <a:endParaRPr/>
          </a:p>
        </p:txBody>
      </p:sp>
      <p:pic>
        <p:nvPicPr>
          <p:cNvPr descr="A drawing of a person&#10;&#10;Description automatically generated"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86" name="Google Shape;86;p12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b="1" lang="en-US"/>
              <a:t>Unit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/>
              <a:t>DNA model video</a:t>
            </a:r>
            <a:r>
              <a:rPr lang="en-US"/>
              <a:t> ©ommbeu/Fotolia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 i="1"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